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71" r:id="rId2"/>
    <p:sldId id="277" r:id="rId3"/>
    <p:sldId id="281" r:id="rId4"/>
    <p:sldId id="261" r:id="rId5"/>
    <p:sldId id="273" r:id="rId6"/>
    <p:sldId id="286" r:id="rId7"/>
    <p:sldId id="263" r:id="rId8"/>
    <p:sldId id="272" r:id="rId9"/>
    <p:sldId id="275" r:id="rId10"/>
    <p:sldId id="288" r:id="rId11"/>
    <p:sldId id="265" r:id="rId12"/>
    <p:sldId id="284" r:id="rId13"/>
    <p:sldId id="274" r:id="rId14"/>
    <p:sldId id="285" r:id="rId15"/>
    <p:sldId id="270" r:id="rId16"/>
    <p:sldId id="287" r:id="rId17"/>
    <p:sldId id="268" r:id="rId18"/>
    <p:sldId id="276" r:id="rId19"/>
    <p:sldId id="279" r:id="rId20"/>
    <p:sldId id="269"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B2D"/>
    <a:srgbClr val="7D2F8D"/>
    <a:srgbClr val="B31311"/>
    <a:srgbClr val="0000B2"/>
    <a:srgbClr val="FF7E79"/>
    <a:srgbClr val="F1CFCF"/>
    <a:srgbClr val="FFF1B9"/>
    <a:srgbClr val="FCDC34"/>
    <a:srgbClr val="1B3764"/>
    <a:srgbClr val="F2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9" autoAdjust="0"/>
    <p:restoredTop sz="89511" autoAdjust="0"/>
  </p:normalViewPr>
  <p:slideViewPr>
    <p:cSldViewPr snapToGrid="0">
      <p:cViewPr varScale="1">
        <p:scale>
          <a:sx n="135" d="100"/>
          <a:sy n="135" d="100"/>
        </p:scale>
        <p:origin x="132" y="348"/>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97736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12/02/2024 11:26</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12/02/2024 11:26</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12/02/2024 11:26</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12/02/2024 11:26</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12/02/2024 11:26</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12/02/2024 11:26</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12/02/2024 11:26</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12/02/2024 11:26</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12/02/2024 11:26</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12/02/2024 11:26</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12/02/2024 11:26</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12/02/2024 11:26</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sv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48.jpeg"/><Relationship Id="rId4" Type="http://schemas.openxmlformats.org/officeDocument/2006/relationships/image" Target="../media/image54.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2" repeatCount="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 calcmode="lin" valueType="num">
                                      <p:cBhvr additive="base">
                                        <p:cTn id="93" dur="500" fill="hold"/>
                                        <p:tgtEl>
                                          <p:spTgt spid="5"/>
                                        </p:tgtEl>
                                        <p:attrNameLst>
                                          <p:attrName>ppt_x</p:attrName>
                                        </p:attrNameLst>
                                      </p:cBhvr>
                                      <p:tavLst>
                                        <p:tav tm="0">
                                          <p:val>
                                            <p:strVal val="1+#ppt_w/2"/>
                                          </p:val>
                                        </p:tav>
                                        <p:tav tm="100000">
                                          <p:val>
                                            <p:strVal val="#ppt_x"/>
                                          </p:val>
                                        </p:tav>
                                      </p:tavLst>
                                    </p:anim>
                                    <p:anim calcmode="lin" valueType="num">
                                      <p:cBhvr additive="base">
                                        <p:cTn id="94" dur="500" fill="hold"/>
                                        <p:tgtEl>
                                          <p:spTgt spid="5"/>
                                        </p:tgtEl>
                                        <p:attrNameLst>
                                          <p:attrName>ppt_y</p:attrName>
                                        </p:attrNameLst>
                                      </p:cBhvr>
                                      <p:tavLst>
                                        <p:tav tm="0">
                                          <p:val>
                                            <p:strVal val="#ppt_y"/>
                                          </p:val>
                                        </p:tav>
                                        <p:tav tm="100000">
                                          <p:val>
                                            <p:strVal val="#ppt_y"/>
                                          </p:val>
                                        </p:tav>
                                      </p:tavLst>
                                    </p:anim>
                                  </p:childTnLst>
                                </p:cTn>
                              </p:par>
                              <p:par>
                                <p:cTn id="95" presetID="1" presetClass="exit"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12/02/2024 11:26</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12/02/2024 11:26</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12/02/2024 11:27</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12/02/2024 11:26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Main contents of the thesis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pPr>
            <a:endParaRPr lang="en-US" sz="1600"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12/02/2024 11:26</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5" name="Picture 4">
            <a:extLst>
              <a:ext uri="{FF2B5EF4-FFF2-40B4-BE49-F238E27FC236}">
                <a16:creationId xmlns:a16="http://schemas.microsoft.com/office/drawing/2014/main" id="{F4829FE6-6270-3D53-F243-8B4352D8EAFC}"/>
              </a:ext>
            </a:extLst>
          </p:cNvPr>
          <p:cNvPicPr>
            <a:picLocks noChangeAspect="1"/>
          </p:cNvPicPr>
          <p:nvPr/>
        </p:nvPicPr>
        <p:blipFill>
          <a:blip r:embed="rId3"/>
          <a:stretch>
            <a:fillRect/>
          </a:stretch>
        </p:blipFill>
        <p:spPr>
          <a:xfrm>
            <a:off x="2243611" y="1149651"/>
            <a:ext cx="3797695" cy="5389261"/>
          </a:xfrm>
          <a:prstGeom prst="rect">
            <a:avLst/>
          </a:prstGeom>
        </p:spPr>
      </p:pic>
      <p:pic>
        <p:nvPicPr>
          <p:cNvPr id="8" name="Picture 7">
            <a:extLst>
              <a:ext uri="{FF2B5EF4-FFF2-40B4-BE49-F238E27FC236}">
                <a16:creationId xmlns:a16="http://schemas.microsoft.com/office/drawing/2014/main" id="{86F5FA7F-D8DE-9303-BDE8-E157DBE83404}"/>
              </a:ext>
            </a:extLst>
          </p:cNvPr>
          <p:cNvPicPr>
            <a:picLocks noChangeAspect="1"/>
          </p:cNvPicPr>
          <p:nvPr/>
        </p:nvPicPr>
        <p:blipFill>
          <a:blip r:embed="rId4"/>
          <a:stretch>
            <a:fillRect/>
          </a:stretch>
        </p:blipFill>
        <p:spPr>
          <a:xfrm>
            <a:off x="6364103" y="1228084"/>
            <a:ext cx="3584286" cy="3282451"/>
          </a:xfrm>
          <a:prstGeom prst="rect">
            <a:avLst/>
          </a:prstGeom>
        </p:spPr>
      </p:pic>
    </p:spTree>
    <p:extLst>
      <p:ext uri="{BB962C8B-B14F-4D97-AF65-F5344CB8AC3E}">
        <p14:creationId xmlns:p14="http://schemas.microsoft.com/office/powerpoint/2010/main" val="14996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12/02/2024 11:26</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31464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12/02/2024 11:26</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12/02/2024 11:26</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12/02/2024 11:26</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12/02/2024 11:26</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12/02/2024 11:26</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12/02/2024 11:26</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12/02/2024 11:26</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12/02/2024 11:26</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49307978-FE87-1EE0-8E9B-082FAF761A3D}"/>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1A1C9271-E0EC-ADC2-0AD8-A85133C1545B}"/>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4AE57F95-8781-FD33-BF18-3A620308487D}"/>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12/02/2024 11:26</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12/02/2024 11:26</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Words>
  <Application>Microsoft Office PowerPoint</Application>
  <PresentationFormat>Widescreen</PresentationFormat>
  <Paragraphs>185</Paragraphs>
  <Slides>20</Slides>
  <Notes>12</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552</cp:revision>
  <dcterms:created xsi:type="dcterms:W3CDTF">2023-12-08T14:45:30Z</dcterms:created>
  <dcterms:modified xsi:type="dcterms:W3CDTF">2024-02-12T14:22:13Z</dcterms:modified>
</cp:coreProperties>
</file>